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82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518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2736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57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99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0083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50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139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844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770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11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72141-6BC8-CA40-BE0F-EF6871654CF1}" type="datetimeFigureOut">
              <a:rPr lang="es-ES" smtClean="0"/>
              <a:t>29-04-20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D5672-9EAB-BC49-8683-E0FC0E90A86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5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Nombre del proyecto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300073"/>
            <a:ext cx="6400800" cy="1752600"/>
          </a:xfrm>
        </p:spPr>
        <p:txBody>
          <a:bodyPr/>
          <a:lstStyle/>
          <a:p>
            <a:r>
              <a:rPr lang="es-ES" dirty="0" smtClean="0"/>
              <a:t>Logotipo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336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663144" y="2766749"/>
            <a:ext cx="41757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Misión</a:t>
            </a:r>
            <a:r>
              <a:rPr lang="es-ES" b="1" dirty="0" smtClean="0"/>
              <a:t>, visión y objetivos del proyecto</a:t>
            </a:r>
            <a:endParaRPr lang="es-ES" dirty="0" smtClean="0"/>
          </a:p>
          <a:p>
            <a:endParaRPr lang="es-ES" b="1" dirty="0"/>
          </a:p>
          <a:p>
            <a:r>
              <a:rPr lang="es-ES" b="1" dirty="0" smtClean="0"/>
              <a:t> </a:t>
            </a:r>
            <a:endParaRPr lang="es-ES" b="1" dirty="0"/>
          </a:p>
          <a:p>
            <a:endParaRPr lang="es-ES" dirty="0"/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20694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05089" y="2998758"/>
            <a:ext cx="31743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Descripci</a:t>
            </a:r>
            <a:r>
              <a:rPr lang="es-ES" sz="1600" b="1" dirty="0" smtClean="0"/>
              <a:t>ón del publico objetivo</a:t>
            </a:r>
            <a:r>
              <a:rPr lang="es-ES" sz="1600" dirty="0" smtClean="0"/>
              <a:t>. </a:t>
            </a:r>
            <a:endParaRPr lang="es-ES" sz="1600" dirty="0"/>
          </a:p>
          <a:p>
            <a:endParaRPr lang="es-ES" b="1" dirty="0"/>
          </a:p>
          <a:p>
            <a:r>
              <a:rPr lang="es-ES" b="1" dirty="0" smtClean="0"/>
              <a:t> </a:t>
            </a:r>
            <a:endParaRPr lang="es-ES" b="1" dirty="0"/>
          </a:p>
          <a:p>
            <a:endParaRPr lang="es-ES" dirty="0"/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524489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	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	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64907" y="595755"/>
            <a:ext cx="80546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sz="1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3258918" y="3080428"/>
            <a:ext cx="2192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Gr</a:t>
            </a:r>
            <a:r>
              <a:rPr lang="es-ES" b="1" dirty="0" smtClean="0"/>
              <a:t>áficos, estadísticas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445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645805" y="2946827"/>
            <a:ext cx="3794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Visualizaciones del servicio o producto</a:t>
            </a:r>
            <a:endParaRPr lang="es-ES" dirty="0"/>
          </a:p>
          <a:p>
            <a:pPr algn="ctr"/>
            <a:r>
              <a:rPr lang="es-ES" dirty="0" smtClean="0"/>
              <a:t>Declaraci</a:t>
            </a:r>
            <a:r>
              <a:rPr lang="es-ES" dirty="0" smtClean="0"/>
              <a:t>ón de estrategias. 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007229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30</Words>
  <Application>Microsoft Macintosh PowerPoint</Application>
  <PresentationFormat>Presentación en pantalla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Nombre del proyecto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TECNOLÓGICO</dc:title>
  <dc:creator>Francisco Acevedo</dc:creator>
  <cp:lastModifiedBy>Francisco Acevedo</cp:lastModifiedBy>
  <cp:revision>20</cp:revision>
  <cp:lastPrinted>2020-03-18T21:05:11Z</cp:lastPrinted>
  <dcterms:created xsi:type="dcterms:W3CDTF">2020-03-18T20:38:40Z</dcterms:created>
  <dcterms:modified xsi:type="dcterms:W3CDTF">2020-04-29T13:53:45Z</dcterms:modified>
</cp:coreProperties>
</file>