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104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9D67-8142-524E-9305-FAE597203237}" type="datetimeFigureOut">
              <a:rPr lang="es-ES" smtClean="0"/>
              <a:t>26/3/19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52220-77D5-9C4C-BB3E-99DB1AA0955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1108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9D67-8142-524E-9305-FAE597203237}" type="datetimeFigureOut">
              <a:rPr lang="es-ES" smtClean="0"/>
              <a:t>26/3/19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52220-77D5-9C4C-BB3E-99DB1AA0955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8859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9D67-8142-524E-9305-FAE597203237}" type="datetimeFigureOut">
              <a:rPr lang="es-ES" smtClean="0"/>
              <a:t>26/3/19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52220-77D5-9C4C-BB3E-99DB1AA0955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3814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9D67-8142-524E-9305-FAE597203237}" type="datetimeFigureOut">
              <a:rPr lang="es-ES" smtClean="0"/>
              <a:t>26/3/19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52220-77D5-9C4C-BB3E-99DB1AA0955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6197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9D67-8142-524E-9305-FAE597203237}" type="datetimeFigureOut">
              <a:rPr lang="es-ES" smtClean="0"/>
              <a:t>26/3/19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52220-77D5-9C4C-BB3E-99DB1AA0955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7587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9D67-8142-524E-9305-FAE597203237}" type="datetimeFigureOut">
              <a:rPr lang="es-ES" smtClean="0"/>
              <a:t>26/3/19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52220-77D5-9C4C-BB3E-99DB1AA0955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1502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9D67-8142-524E-9305-FAE597203237}" type="datetimeFigureOut">
              <a:rPr lang="es-ES" smtClean="0"/>
              <a:t>26/3/19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52220-77D5-9C4C-BB3E-99DB1AA0955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8947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9D67-8142-524E-9305-FAE597203237}" type="datetimeFigureOut">
              <a:rPr lang="es-ES" smtClean="0"/>
              <a:t>26/3/19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52220-77D5-9C4C-BB3E-99DB1AA0955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3822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9D67-8142-524E-9305-FAE597203237}" type="datetimeFigureOut">
              <a:rPr lang="es-ES" smtClean="0"/>
              <a:t>26/3/19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52220-77D5-9C4C-BB3E-99DB1AA0955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3699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9D67-8142-524E-9305-FAE597203237}" type="datetimeFigureOut">
              <a:rPr lang="es-ES" smtClean="0"/>
              <a:t>26/3/19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52220-77D5-9C4C-BB3E-99DB1AA0955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4668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9D67-8142-524E-9305-FAE597203237}" type="datetimeFigureOut">
              <a:rPr lang="es-ES" smtClean="0"/>
              <a:t>26/3/19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52220-77D5-9C4C-BB3E-99DB1AA0955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905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E9D67-8142-524E-9305-FAE597203237}" type="datetimeFigureOut">
              <a:rPr lang="es-ES" smtClean="0"/>
              <a:t>26/3/19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52220-77D5-9C4C-BB3E-99DB1AA0955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4655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Nombre del servicio o producto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Nombre de estudiantes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8450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Observaci</a:t>
            </a:r>
            <a:r>
              <a:rPr lang="es-ES" dirty="0" smtClean="0"/>
              <a:t>ón necesidad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Coloque aqu</a:t>
            </a:r>
            <a:r>
              <a:rPr lang="es-ES" dirty="0" smtClean="0"/>
              <a:t>í: gráficos, bocetos, entrevistas. (contenido que ayude a comprender la necesidad que satisface su servicio)</a:t>
            </a:r>
          </a:p>
        </p:txBody>
      </p:sp>
    </p:spTree>
    <p:extLst>
      <p:ext uri="{BB962C8B-B14F-4D97-AF65-F5344CB8AC3E}">
        <p14:creationId xmlns:p14="http://schemas.microsoft.com/office/powerpoint/2010/main" val="2625963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Investigación</a:t>
            </a:r>
            <a:r>
              <a:rPr lang="es-ES" dirty="0" smtClean="0"/>
              <a:t> y análisis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Coloque aqu</a:t>
            </a:r>
            <a:r>
              <a:rPr lang="es-ES" dirty="0" smtClean="0"/>
              <a:t>í: gráficos, entrevistas, encuestas, videos, etc. Que ayuden a comprender:</a:t>
            </a:r>
          </a:p>
          <a:p>
            <a:pPr marL="0" indent="0">
              <a:buNone/>
            </a:pPr>
            <a:r>
              <a:rPr lang="es-ES" dirty="0" smtClean="0"/>
              <a:t>1)El mercado que abarca su servicio.</a:t>
            </a:r>
          </a:p>
          <a:p>
            <a:pPr marL="0" indent="0">
              <a:buNone/>
            </a:pPr>
            <a:r>
              <a:rPr lang="es-ES" dirty="0" smtClean="0"/>
              <a:t>2)La competencia.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5577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Diseño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Coloque aqu</a:t>
            </a:r>
            <a:r>
              <a:rPr lang="es-ES" dirty="0" smtClean="0"/>
              <a:t>í el logotipo de su servicio:</a:t>
            </a:r>
          </a:p>
          <a:p>
            <a:pPr marL="0" indent="0">
              <a:buNone/>
            </a:pPr>
            <a:r>
              <a:rPr lang="es-ES" dirty="0" smtClean="0"/>
              <a:t>1)Colores representativos.</a:t>
            </a:r>
          </a:p>
          <a:p>
            <a:pPr marL="0" indent="0">
              <a:buNone/>
            </a:pPr>
            <a:r>
              <a:rPr lang="es-ES" dirty="0" smtClean="0"/>
              <a:t>2)Logotipo e </a:t>
            </a:r>
            <a:r>
              <a:rPr lang="es-ES" dirty="0" err="1" smtClean="0"/>
              <a:t>Isotipo</a:t>
            </a:r>
            <a:r>
              <a:rPr lang="es-ES" dirty="0" smtClean="0"/>
              <a:t>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6991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Organizaci</a:t>
            </a:r>
            <a:r>
              <a:rPr lang="es-ES" dirty="0" smtClean="0"/>
              <a:t>ón del proyecto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Coloque aqu</a:t>
            </a:r>
            <a:r>
              <a:rPr lang="es-ES" dirty="0" smtClean="0"/>
              <a:t>í la carta </a:t>
            </a:r>
            <a:r>
              <a:rPr lang="es-ES" dirty="0" err="1" smtClean="0"/>
              <a:t>Gannt</a:t>
            </a:r>
            <a:r>
              <a:rPr lang="es-ES" dirty="0" smtClean="0"/>
              <a:t> de su proyecto.</a:t>
            </a:r>
          </a:p>
          <a:p>
            <a:pPr marL="0" indent="0">
              <a:buNone/>
            </a:pPr>
            <a:r>
              <a:rPr lang="es-ES" dirty="0" smtClean="0"/>
              <a:t>Indicando:</a:t>
            </a:r>
          </a:p>
          <a:p>
            <a:pPr marL="514350" indent="-514350">
              <a:buAutoNum type="arabicParenR"/>
            </a:pPr>
            <a:r>
              <a:rPr lang="es-ES" dirty="0" smtClean="0"/>
              <a:t>Tareas y responsables</a:t>
            </a:r>
          </a:p>
          <a:p>
            <a:pPr marL="0" indent="0">
              <a:buNone/>
            </a:pPr>
            <a:r>
              <a:rPr lang="es-ES" dirty="0" smtClean="0"/>
              <a:t>2) Indicadores de evaluación de grupo de trabajo.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09237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Bocetos de diseño web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Coloque aqu</a:t>
            </a:r>
            <a:r>
              <a:rPr lang="es-ES" dirty="0" smtClean="0"/>
              <a:t>í la imagen que tendrá su servicio en la web:</a:t>
            </a:r>
          </a:p>
          <a:p>
            <a:pPr marL="514350" indent="-514350">
              <a:buAutoNum type="arabicParenR"/>
            </a:pPr>
            <a:r>
              <a:rPr lang="es-ES" dirty="0" smtClean="0"/>
              <a:t>colores,</a:t>
            </a:r>
          </a:p>
          <a:p>
            <a:pPr marL="514350" indent="-514350">
              <a:buAutoNum type="arabicParenR"/>
            </a:pPr>
            <a:r>
              <a:rPr lang="es-ES" dirty="0" smtClean="0"/>
              <a:t>Tema del diseño de plantilla,</a:t>
            </a:r>
          </a:p>
          <a:p>
            <a:pPr marL="514350" indent="-514350">
              <a:buAutoNum type="arabicParenR"/>
            </a:pPr>
            <a:r>
              <a:rPr lang="es-ES" dirty="0" smtClean="0"/>
              <a:t>Elementos de página (formularios, imágenes, videos, animaciones)</a:t>
            </a:r>
          </a:p>
          <a:p>
            <a:pPr marL="514350" indent="-514350">
              <a:buAutoNum type="arabicParenR"/>
            </a:pPr>
            <a:r>
              <a:rPr lang="es-ES" dirty="0" smtClean="0"/>
              <a:t>Definir el gestor de contenido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50030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Conclusiones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Coloque aquí la experiencia de su grupo de trabajo dentro del proyecto.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012195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169</Words>
  <Application>Microsoft Macintosh PowerPoint</Application>
  <PresentationFormat>Presentación en pantalla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Nombre del servicio o producto</vt:lpstr>
      <vt:lpstr>Observación necesidad </vt:lpstr>
      <vt:lpstr>Investigación y análisis </vt:lpstr>
      <vt:lpstr>Diseño</vt:lpstr>
      <vt:lpstr>Organización del proyecto</vt:lpstr>
      <vt:lpstr>Bocetos de diseño web</vt:lpstr>
      <vt:lpstr>Conclusiones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Francisco Acevedo</dc:creator>
  <cp:lastModifiedBy>Francisco Acevedo</cp:lastModifiedBy>
  <cp:revision>2</cp:revision>
  <dcterms:created xsi:type="dcterms:W3CDTF">2019-03-26T11:45:30Z</dcterms:created>
  <dcterms:modified xsi:type="dcterms:W3CDTF">2019-03-26T11:52:16Z</dcterms:modified>
</cp:coreProperties>
</file>